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6"/>
  </p:notesMasterIdLst>
  <p:sldIdLst>
    <p:sldId id="347" r:id="rId3"/>
    <p:sldId id="350" r:id="rId4"/>
    <p:sldId id="345" r:id="rId5"/>
    <p:sldId id="351" r:id="rId6"/>
    <p:sldId id="352" r:id="rId7"/>
    <p:sldId id="346" r:id="rId8"/>
    <p:sldId id="357" r:id="rId9"/>
    <p:sldId id="353" r:id="rId10"/>
    <p:sldId id="354" r:id="rId11"/>
    <p:sldId id="355" r:id="rId12"/>
    <p:sldId id="358" r:id="rId13"/>
    <p:sldId id="356" r:id="rId14"/>
    <p:sldId id="34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388646" y="4864810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课时　平面镜的应用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81000" y="489646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凸面镜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和凹面镜的应用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塔式太阳能电站如图所示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地面上有许多面镜子按照一定的规律排列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将太阳光反射后会聚到同一个位置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太阳来发电。下列说法正确的是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地面上的镜子都是凸面镜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镜子在反射时遵守反射定律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每面镜子反射时的反射角相同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太阳光射到镜子上发生了漫反射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JW8QXR21.eps" descr="id:214749536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4079" y="2302793"/>
            <a:ext cx="3959165" cy="227148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180810" y="2173696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6039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凹面镜对光有会聚作用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故地面上的镜子为凹面镜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凸面镜和凹面镜都利用了光的反射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都遵循光的反射定律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地面上有许多面镜子按照一定的规律排列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将太阳光反射后会聚到同一个位置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太阳射向地面的光近似为平行光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而反射光要会聚于同一个位置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故每面镜子的反射角不同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镜子表面光滑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太阳光射到镜子上发生镜面反射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938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74502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汽车的后视镜是凹面镜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手电筒的反光装置相当于凸面镜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在街头丁字路口拐弯处的反光镜是凸面镜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凸面镜和凹面镜对光线的作用不遵守光的反射定律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85555" y="1116542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2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6" name="圆角矩形 25">
            <a:hlinkClick r:id="rId2" action="ppaction://hlinksldjump"/>
          </p:cNvPr>
          <p:cNvSpPr/>
          <p:nvPr/>
        </p:nvSpPr>
        <p:spPr>
          <a:xfrm>
            <a:off x="4053938" y="250070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3" action="ppaction://hlinksldjump"/>
          </p:cNvPr>
          <p:cNvSpPr/>
          <p:nvPr/>
        </p:nvSpPr>
        <p:spPr>
          <a:xfrm>
            <a:off x="4053937" y="373426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807661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生活中人们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自己。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医生用来检查牙齿的口镜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早期军事上的潜望镜主要由两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块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组成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71649" y="2354278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396134" y="29107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01358" y="3467042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238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凸面镜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和凹面镜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不锈钢勺子里、外两个表面相当于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面镜和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面镜。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JW8QXR18.eps" descr="id:21474953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7183" y="1768679"/>
            <a:ext cx="3316958" cy="24933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279012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汽车的后视镜和路口的反光镜都是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它能起到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的作用。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汽车前灯的反光装置和太阳灶的镜面都是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它对光起到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7864365" y="58400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176641" y="57349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645165" y="428026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65295" y="4280267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扩大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708722" y="538381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6517" y="5937245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2703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6" grpId="0"/>
      <p:bldP spid="9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57792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潜望镜广泛应用于军事和航海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潜望镜的原理简图如图所示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潜望镜由两个平行的平面镜组成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利用的是光的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25MKG30.eps" descr="id:214749532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349" y="2070312"/>
            <a:ext cx="1444445" cy="264316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904890" y="91393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43152" y="1459573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1593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41541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在生活中的应用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下列事例属于防止平面镜成像的是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舞蹈演员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用平面镜观察和矫正自己的姿势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家庭装修常利用平面镜来扩大视野空间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牙医借助平面镜看清牙齿的背面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夜间行驶时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车内的灯必须关闭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414962" y="193653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8141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舞蹈演员利用平面镜观察和矫正自己的姿势是利用平面镜成像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家庭装修中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常利用平面镜来扩大视野空间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是利用平面镜成像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牙医借助平面镜看清牙齿的背面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是利用平面镜成像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晚间打开驾驶室内的灯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车前窗就像镜子一样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司机只能观察驾驶室内部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路前方却不易看清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容易导致事故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所以车内的灯必须关闭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这是防止平面镜成像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921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81000" y="1545398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平面镜的应用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掌握平面镜的成像特点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认识生活中的平面镜及其作用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找出平面镜的作用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32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065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自行车尾灯设计得非常巧妙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当后面的光线从任何方向照射尾灯时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它都能把光线反向射回。下列对自行车尾灯的分析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错误的是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JW8QXR20.eps" descr="id:214749535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4658" y="1823176"/>
            <a:ext cx="4571288" cy="191539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669413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尾灯是由相互垂直的小平面镜组合而成的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尾灯运用了光的反射原理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反向射回的光线与射向尾灯的光线平行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被照亮时的尾灯属于光源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823459" y="124007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7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594</Words>
  <Application>Microsoft Office PowerPoint</Application>
  <PresentationFormat>宽屏</PresentationFormat>
  <Paragraphs>60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NEU-BZ-S92</vt:lpstr>
      <vt:lpstr>方正兰亭中黑_GBK</vt:lpstr>
      <vt:lpstr>方正书宋_GBK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2025-09-22T06:49:50Z</dcterms:modified>
</cp:coreProperties>
</file>